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7" r:id="rId5"/>
    <p:sldId id="262" r:id="rId6"/>
    <p:sldId id="259" r:id="rId7"/>
    <p:sldId id="263" r:id="rId8"/>
    <p:sldId id="269" r:id="rId9"/>
    <p:sldId id="270" r:id="rId10"/>
    <p:sldId id="271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7403A-37F7-4A93-A0BB-2E379F7142C8}" v="14" dt="2025-10-06T09:43:04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ila Beňušíková Angelovová" userId="4d299d89-b07e-4d75-ba33-45d2107bdc81" providerId="ADAL" clId="{B428004E-27ED-4B4C-A939-1F1C7B17C4B1}"/>
    <pc:docChg chg="undo custSel addSld delSld modSld sldOrd">
      <pc:chgData name="Kamila Beňušíková Angelovová" userId="4d299d89-b07e-4d75-ba33-45d2107bdc81" providerId="ADAL" clId="{B428004E-27ED-4B4C-A939-1F1C7B17C4B1}" dt="2025-10-06T09:44:18.008" v="1009" actId="20577"/>
      <pc:docMkLst>
        <pc:docMk/>
      </pc:docMkLst>
      <pc:sldChg chg="modSp mod">
        <pc:chgData name="Kamila Beňušíková Angelovová" userId="4d299d89-b07e-4d75-ba33-45d2107bdc81" providerId="ADAL" clId="{B428004E-27ED-4B4C-A939-1F1C7B17C4B1}" dt="2025-10-06T09:26:54.372" v="906" actId="1076"/>
        <pc:sldMkLst>
          <pc:docMk/>
          <pc:sldMk cId="420272731" sldId="256"/>
        </pc:sldMkLst>
        <pc:spChg chg="mod">
          <ac:chgData name="Kamila Beňušíková Angelovová" userId="4d299d89-b07e-4d75-ba33-45d2107bdc81" providerId="ADAL" clId="{B428004E-27ED-4B4C-A939-1F1C7B17C4B1}" dt="2025-10-06T09:26:52.315" v="905" actId="14100"/>
          <ac:spMkLst>
            <pc:docMk/>
            <pc:sldMk cId="420272731" sldId="256"/>
            <ac:spMk id="2" creationId="{8736597C-5331-1C77-B4CF-ACFE01497E4C}"/>
          </ac:spMkLst>
        </pc:spChg>
        <pc:spChg chg="mod">
          <ac:chgData name="Kamila Beňušíková Angelovová" userId="4d299d89-b07e-4d75-ba33-45d2107bdc81" providerId="ADAL" clId="{B428004E-27ED-4B4C-A939-1F1C7B17C4B1}" dt="2025-10-06T09:26:50.194" v="904" actId="14100"/>
          <ac:spMkLst>
            <pc:docMk/>
            <pc:sldMk cId="420272731" sldId="256"/>
            <ac:spMk id="3" creationId="{993A1F0C-79A3-4A14-1A8A-033CEA9BEEB0}"/>
          </ac:spMkLst>
        </pc:spChg>
        <pc:picChg chg="mod">
          <ac:chgData name="Kamila Beňušíková Angelovová" userId="4d299d89-b07e-4d75-ba33-45d2107bdc81" providerId="ADAL" clId="{B428004E-27ED-4B4C-A939-1F1C7B17C4B1}" dt="2025-10-06T09:26:54.372" v="906" actId="1076"/>
          <ac:picMkLst>
            <pc:docMk/>
            <pc:sldMk cId="420272731" sldId="256"/>
            <ac:picMk id="5" creationId="{2FC8361F-122C-4038-4EA2-AD2E4868EB54}"/>
          </ac:picMkLst>
        </pc:picChg>
      </pc:sldChg>
      <pc:sldChg chg="modSp mod">
        <pc:chgData name="Kamila Beňušíková Angelovová" userId="4d299d89-b07e-4d75-ba33-45d2107bdc81" providerId="ADAL" clId="{B428004E-27ED-4B4C-A939-1F1C7B17C4B1}" dt="2025-10-06T08:51:33.493" v="125" actId="6549"/>
        <pc:sldMkLst>
          <pc:docMk/>
          <pc:sldMk cId="1976956352" sldId="259"/>
        </pc:sldMkLst>
        <pc:spChg chg="mod">
          <ac:chgData name="Kamila Beňušíková Angelovová" userId="4d299d89-b07e-4d75-ba33-45d2107bdc81" providerId="ADAL" clId="{B428004E-27ED-4B4C-A939-1F1C7B17C4B1}" dt="2025-10-06T08:46:33.705" v="30" actId="20577"/>
          <ac:spMkLst>
            <pc:docMk/>
            <pc:sldMk cId="1976956352" sldId="259"/>
            <ac:spMk id="2" creationId="{B1CBBF2E-DDB0-16B0-C49B-23792FB749F7}"/>
          </ac:spMkLst>
        </pc:spChg>
        <pc:spChg chg="mod">
          <ac:chgData name="Kamila Beňušíková Angelovová" userId="4d299d89-b07e-4d75-ba33-45d2107bdc81" providerId="ADAL" clId="{B428004E-27ED-4B4C-A939-1F1C7B17C4B1}" dt="2025-10-06T08:51:28.796" v="123" actId="6549"/>
          <ac:spMkLst>
            <pc:docMk/>
            <pc:sldMk cId="1976956352" sldId="259"/>
            <ac:spMk id="3" creationId="{843E1A0A-3DCA-350C-1A7B-7C2D9005EB22}"/>
          </ac:spMkLst>
        </pc:spChg>
        <pc:spChg chg="mod">
          <ac:chgData name="Kamila Beňušíková Angelovová" userId="4d299d89-b07e-4d75-ba33-45d2107bdc81" providerId="ADAL" clId="{B428004E-27ED-4B4C-A939-1F1C7B17C4B1}" dt="2025-10-06T08:51:30.989" v="124" actId="6549"/>
          <ac:spMkLst>
            <pc:docMk/>
            <pc:sldMk cId="1976956352" sldId="259"/>
            <ac:spMk id="5" creationId="{3DFB4D12-DD21-D9A1-7948-F2AF727EBEFA}"/>
          </ac:spMkLst>
        </pc:spChg>
        <pc:spChg chg="mod">
          <ac:chgData name="Kamila Beňušíková Angelovová" userId="4d299d89-b07e-4d75-ba33-45d2107bdc81" providerId="ADAL" clId="{B428004E-27ED-4B4C-A939-1F1C7B17C4B1}" dt="2025-10-06T08:51:33.493" v="125" actId="6549"/>
          <ac:spMkLst>
            <pc:docMk/>
            <pc:sldMk cId="1976956352" sldId="259"/>
            <ac:spMk id="13" creationId="{09993D55-01BB-6120-A9DB-939B0D7F2A19}"/>
          </ac:spMkLst>
        </pc:spChg>
      </pc:sldChg>
      <pc:sldChg chg="modSp mod">
        <pc:chgData name="Kamila Beňušíková Angelovová" userId="4d299d89-b07e-4d75-ba33-45d2107bdc81" providerId="ADAL" clId="{B428004E-27ED-4B4C-A939-1F1C7B17C4B1}" dt="2025-10-06T09:27:54.800" v="910" actId="14100"/>
        <pc:sldMkLst>
          <pc:docMk/>
          <pc:sldMk cId="818850043" sldId="260"/>
        </pc:sldMkLst>
        <pc:spChg chg="mod">
          <ac:chgData name="Kamila Beňušíková Angelovová" userId="4d299d89-b07e-4d75-ba33-45d2107bdc81" providerId="ADAL" clId="{B428004E-27ED-4B4C-A939-1F1C7B17C4B1}" dt="2025-10-06T09:27:51.017" v="909" actId="1076"/>
          <ac:spMkLst>
            <pc:docMk/>
            <pc:sldMk cId="818850043" sldId="260"/>
            <ac:spMk id="2" creationId="{6FC15298-3F76-2FCA-1AEE-7542C726A92A}"/>
          </ac:spMkLst>
        </pc:spChg>
        <pc:spChg chg="mod">
          <ac:chgData name="Kamila Beňušíková Angelovová" userId="4d299d89-b07e-4d75-ba33-45d2107bdc81" providerId="ADAL" clId="{B428004E-27ED-4B4C-A939-1F1C7B17C4B1}" dt="2025-10-06T09:27:54.800" v="910" actId="14100"/>
          <ac:spMkLst>
            <pc:docMk/>
            <pc:sldMk cId="818850043" sldId="260"/>
            <ac:spMk id="4" creationId="{DE77B6F3-617B-1E23-08D7-26BD34A10957}"/>
          </ac:spMkLst>
        </pc:spChg>
        <pc:picChg chg="mod">
          <ac:chgData name="Kamila Beňušíková Angelovová" userId="4d299d89-b07e-4d75-ba33-45d2107bdc81" providerId="ADAL" clId="{B428004E-27ED-4B4C-A939-1F1C7B17C4B1}" dt="2025-10-06T09:27:36.874" v="908" actId="1076"/>
          <ac:picMkLst>
            <pc:docMk/>
            <pc:sldMk cId="818850043" sldId="260"/>
            <ac:picMk id="10" creationId="{E80E3828-F302-0E69-8ACF-7B170EE4CC3E}"/>
          </ac:picMkLst>
        </pc:picChg>
        <pc:picChg chg="mod">
          <ac:chgData name="Kamila Beňušíková Angelovová" userId="4d299d89-b07e-4d75-ba33-45d2107bdc81" providerId="ADAL" clId="{B428004E-27ED-4B4C-A939-1F1C7B17C4B1}" dt="2025-10-06T09:27:34.974" v="907" actId="1076"/>
          <ac:picMkLst>
            <pc:docMk/>
            <pc:sldMk cId="818850043" sldId="260"/>
            <ac:picMk id="12" creationId="{F8AF9627-B7B9-6A85-A4C4-3A4432A13F51}"/>
          </ac:picMkLst>
        </pc:picChg>
      </pc:sldChg>
      <pc:sldChg chg="del">
        <pc:chgData name="Kamila Beňušíková Angelovová" userId="4d299d89-b07e-4d75-ba33-45d2107bdc81" providerId="ADAL" clId="{B428004E-27ED-4B4C-A939-1F1C7B17C4B1}" dt="2025-10-06T08:50:47.443" v="91" actId="47"/>
        <pc:sldMkLst>
          <pc:docMk/>
          <pc:sldMk cId="2235601041" sldId="261"/>
        </pc:sldMkLst>
      </pc:sldChg>
      <pc:sldChg chg="modSp add mod">
        <pc:chgData name="Kamila Beňušíková Angelovová" userId="4d299d89-b07e-4d75-ba33-45d2107bdc81" providerId="ADAL" clId="{B428004E-27ED-4B4C-A939-1F1C7B17C4B1}" dt="2025-10-06T09:30:21.958" v="912" actId="20577"/>
        <pc:sldMkLst>
          <pc:docMk/>
          <pc:sldMk cId="3210483227" sldId="263"/>
        </pc:sldMkLst>
        <pc:spChg chg="mod">
          <ac:chgData name="Kamila Beňušíková Angelovová" userId="4d299d89-b07e-4d75-ba33-45d2107bdc81" providerId="ADAL" clId="{B428004E-27ED-4B4C-A939-1F1C7B17C4B1}" dt="2025-10-06T09:30:21.958" v="912" actId="20577"/>
          <ac:spMkLst>
            <pc:docMk/>
            <pc:sldMk cId="3210483227" sldId="263"/>
            <ac:spMk id="3" creationId="{46EF47C1-0F0B-2E2D-8C7B-2D2FDC8D17CF}"/>
          </ac:spMkLst>
        </pc:spChg>
        <pc:spChg chg="mod">
          <ac:chgData name="Kamila Beňušíková Angelovová" userId="4d299d89-b07e-4d75-ba33-45d2107bdc81" providerId="ADAL" clId="{B428004E-27ED-4B4C-A939-1F1C7B17C4B1}" dt="2025-10-06T08:51:40.752" v="127" actId="6549"/>
          <ac:spMkLst>
            <pc:docMk/>
            <pc:sldMk cId="3210483227" sldId="263"/>
            <ac:spMk id="5" creationId="{AD60875D-B763-1854-EC7C-C25C2B9502A5}"/>
          </ac:spMkLst>
        </pc:spChg>
        <pc:spChg chg="mod">
          <ac:chgData name="Kamila Beňušíková Angelovová" userId="4d299d89-b07e-4d75-ba33-45d2107bdc81" providerId="ADAL" clId="{B428004E-27ED-4B4C-A939-1F1C7B17C4B1}" dt="2025-10-06T08:51:43.180" v="128" actId="6549"/>
          <ac:spMkLst>
            <pc:docMk/>
            <pc:sldMk cId="3210483227" sldId="263"/>
            <ac:spMk id="13" creationId="{36AF6360-F87D-AD50-A934-34C3C0FD3AA9}"/>
          </ac:spMkLst>
        </pc:spChg>
        <pc:picChg chg="mod">
          <ac:chgData name="Kamila Beňušíková Angelovová" userId="4d299d89-b07e-4d75-ba33-45d2107bdc81" providerId="ADAL" clId="{B428004E-27ED-4B4C-A939-1F1C7B17C4B1}" dt="2025-10-06T09:10:06.574" v="609" actId="1076"/>
          <ac:picMkLst>
            <pc:docMk/>
            <pc:sldMk cId="3210483227" sldId="263"/>
            <ac:picMk id="12" creationId="{D50A3049-0B1D-E6C9-4492-FBC5151D7D9F}"/>
          </ac:picMkLst>
        </pc:picChg>
      </pc:sldChg>
      <pc:sldChg chg="delSp modSp add mod">
        <pc:chgData name="Kamila Beňušíková Angelovová" userId="4d299d89-b07e-4d75-ba33-45d2107bdc81" providerId="ADAL" clId="{B428004E-27ED-4B4C-A939-1F1C7B17C4B1}" dt="2025-10-06T09:00:54.358" v="407" actId="1076"/>
        <pc:sldMkLst>
          <pc:docMk/>
          <pc:sldMk cId="3272415508" sldId="264"/>
        </pc:sldMkLst>
        <pc:spChg chg="mod">
          <ac:chgData name="Kamila Beňušíková Angelovová" userId="4d299d89-b07e-4d75-ba33-45d2107bdc81" providerId="ADAL" clId="{B428004E-27ED-4B4C-A939-1F1C7B17C4B1}" dt="2025-10-06T08:59:30.716" v="392" actId="21"/>
          <ac:spMkLst>
            <pc:docMk/>
            <pc:sldMk cId="3272415508" sldId="264"/>
            <ac:spMk id="3" creationId="{46A059A7-BF63-79BC-E13A-1324BFAAF092}"/>
          </ac:spMkLst>
        </pc:spChg>
        <pc:spChg chg="mod">
          <ac:chgData name="Kamila Beňušíková Angelovová" userId="4d299d89-b07e-4d75-ba33-45d2107bdc81" providerId="ADAL" clId="{B428004E-27ED-4B4C-A939-1F1C7B17C4B1}" dt="2025-10-06T09:00:01.155" v="406" actId="20577"/>
          <ac:spMkLst>
            <pc:docMk/>
            <pc:sldMk cId="3272415508" sldId="264"/>
            <ac:spMk id="5" creationId="{BEFF6F34-A2E7-F658-B655-9D4EEEA4E34B}"/>
          </ac:spMkLst>
        </pc:spChg>
        <pc:spChg chg="del">
          <ac:chgData name="Kamila Beňušíková Angelovová" userId="4d299d89-b07e-4d75-ba33-45d2107bdc81" providerId="ADAL" clId="{B428004E-27ED-4B4C-A939-1F1C7B17C4B1}" dt="2025-10-06T08:54:12.651" v="132" actId="478"/>
          <ac:spMkLst>
            <pc:docMk/>
            <pc:sldMk cId="3272415508" sldId="264"/>
            <ac:spMk id="13" creationId="{9BE0BA49-7E28-1786-D2F5-E33006F17EB4}"/>
          </ac:spMkLst>
        </pc:spChg>
        <pc:picChg chg="mod">
          <ac:chgData name="Kamila Beňušíková Angelovová" userId="4d299d89-b07e-4d75-ba33-45d2107bdc81" providerId="ADAL" clId="{B428004E-27ED-4B4C-A939-1F1C7B17C4B1}" dt="2025-10-06T09:00:54.358" v="407" actId="1076"/>
          <ac:picMkLst>
            <pc:docMk/>
            <pc:sldMk cId="3272415508" sldId="264"/>
            <ac:picMk id="8" creationId="{6785C169-BF26-5C86-F92C-B8261D603A87}"/>
          </ac:picMkLst>
        </pc:picChg>
        <pc:picChg chg="del">
          <ac:chgData name="Kamila Beňušíková Angelovová" userId="4d299d89-b07e-4d75-ba33-45d2107bdc81" providerId="ADAL" clId="{B428004E-27ED-4B4C-A939-1F1C7B17C4B1}" dt="2025-10-06T08:54:07.657" v="130" actId="478"/>
          <ac:picMkLst>
            <pc:docMk/>
            <pc:sldMk cId="3272415508" sldId="264"/>
            <ac:picMk id="10" creationId="{0F15C86C-D017-8ACD-BFAE-CA44347BCE36}"/>
          </ac:picMkLst>
        </pc:picChg>
        <pc:picChg chg="del">
          <ac:chgData name="Kamila Beňušíková Angelovová" userId="4d299d89-b07e-4d75-ba33-45d2107bdc81" providerId="ADAL" clId="{B428004E-27ED-4B4C-A939-1F1C7B17C4B1}" dt="2025-10-06T08:54:09.145" v="131" actId="478"/>
          <ac:picMkLst>
            <pc:docMk/>
            <pc:sldMk cId="3272415508" sldId="264"/>
            <ac:picMk id="12" creationId="{C3ED9EC2-89BC-726F-E0EE-F818DF136913}"/>
          </ac:picMkLst>
        </pc:picChg>
      </pc:sldChg>
      <pc:sldChg chg="addSp delSp modSp add mod ord">
        <pc:chgData name="Kamila Beňušíková Angelovová" userId="4d299d89-b07e-4d75-ba33-45d2107bdc81" providerId="ADAL" clId="{B428004E-27ED-4B4C-A939-1F1C7B17C4B1}" dt="2025-10-06T09:09:20.551" v="556" actId="20577"/>
        <pc:sldMkLst>
          <pc:docMk/>
          <pc:sldMk cId="1813300654" sldId="265"/>
        </pc:sldMkLst>
        <pc:spChg chg="del">
          <ac:chgData name="Kamila Beňušíková Angelovová" userId="4d299d89-b07e-4d75-ba33-45d2107bdc81" providerId="ADAL" clId="{B428004E-27ED-4B4C-A939-1F1C7B17C4B1}" dt="2025-10-06T08:58:46.050" v="356" actId="478"/>
          <ac:spMkLst>
            <pc:docMk/>
            <pc:sldMk cId="1813300654" sldId="265"/>
            <ac:spMk id="3" creationId="{7949DACB-CD9B-1D95-69E6-678E392B3C19}"/>
          </ac:spMkLst>
        </pc:spChg>
        <pc:spChg chg="del">
          <ac:chgData name="Kamila Beňušíková Angelovová" userId="4d299d89-b07e-4d75-ba33-45d2107bdc81" providerId="ADAL" clId="{B428004E-27ED-4B4C-A939-1F1C7B17C4B1}" dt="2025-10-06T09:01:04.638" v="409" actId="478"/>
          <ac:spMkLst>
            <pc:docMk/>
            <pc:sldMk cId="1813300654" sldId="265"/>
            <ac:spMk id="5" creationId="{E7D9E8C5-0A9A-8FA9-26BE-79CAA7298983}"/>
          </ac:spMkLst>
        </pc:spChg>
        <pc:spChg chg="add mod">
          <ac:chgData name="Kamila Beňušíková Angelovová" userId="4d299d89-b07e-4d75-ba33-45d2107bdc81" providerId="ADAL" clId="{B428004E-27ED-4B4C-A939-1F1C7B17C4B1}" dt="2025-10-06T09:01:31.996" v="455" actId="14100"/>
          <ac:spMkLst>
            <pc:docMk/>
            <pc:sldMk cId="1813300654" sldId="265"/>
            <ac:spMk id="6" creationId="{BA0CF0C8-1E99-1726-45D3-54A36ABF0908}"/>
          </ac:spMkLst>
        </pc:spChg>
        <pc:spChg chg="add del mod">
          <ac:chgData name="Kamila Beňušíková Angelovová" userId="4d299d89-b07e-4d75-ba33-45d2107bdc81" providerId="ADAL" clId="{B428004E-27ED-4B4C-A939-1F1C7B17C4B1}" dt="2025-10-06T09:01:06.735" v="410" actId="478"/>
          <ac:spMkLst>
            <pc:docMk/>
            <pc:sldMk cId="1813300654" sldId="265"/>
            <ac:spMk id="9" creationId="{E9ED6B86-6A4E-091C-EF4E-48C93EC0468D}"/>
          </ac:spMkLst>
        </pc:spChg>
        <pc:spChg chg="add mod">
          <ac:chgData name="Kamila Beňušíková Angelovová" userId="4d299d89-b07e-4d75-ba33-45d2107bdc81" providerId="ADAL" clId="{B428004E-27ED-4B4C-A939-1F1C7B17C4B1}" dt="2025-10-06T09:09:20.551" v="556" actId="20577"/>
          <ac:spMkLst>
            <pc:docMk/>
            <pc:sldMk cId="1813300654" sldId="265"/>
            <ac:spMk id="11" creationId="{86855048-1661-A34E-2BC4-4A128B289EFA}"/>
          </ac:spMkLst>
        </pc:spChg>
        <pc:spChg chg="del">
          <ac:chgData name="Kamila Beňušíková Angelovová" userId="4d299d89-b07e-4d75-ba33-45d2107bdc81" providerId="ADAL" clId="{B428004E-27ED-4B4C-A939-1F1C7B17C4B1}" dt="2025-10-06T08:58:39.951" v="355" actId="478"/>
          <ac:spMkLst>
            <pc:docMk/>
            <pc:sldMk cId="1813300654" sldId="265"/>
            <ac:spMk id="13" creationId="{F0ADFF95-6203-CA56-389D-6E8388C134A0}"/>
          </ac:spMkLst>
        </pc:spChg>
        <pc:picChg chg="del">
          <ac:chgData name="Kamila Beňušíková Angelovová" userId="4d299d89-b07e-4d75-ba33-45d2107bdc81" providerId="ADAL" clId="{B428004E-27ED-4B4C-A939-1F1C7B17C4B1}" dt="2025-10-06T08:58:34.833" v="353" actId="478"/>
          <ac:picMkLst>
            <pc:docMk/>
            <pc:sldMk cId="1813300654" sldId="265"/>
            <ac:picMk id="8" creationId="{4FF45AA1-0CF3-FAC8-A279-205D9B67518D}"/>
          </ac:picMkLst>
        </pc:picChg>
        <pc:picChg chg="mod">
          <ac:chgData name="Kamila Beňušíková Angelovová" userId="4d299d89-b07e-4d75-ba33-45d2107bdc81" providerId="ADAL" clId="{B428004E-27ED-4B4C-A939-1F1C7B17C4B1}" dt="2025-10-06T09:00:57.332" v="408" actId="1076"/>
          <ac:picMkLst>
            <pc:docMk/>
            <pc:sldMk cId="1813300654" sldId="265"/>
            <ac:picMk id="10" creationId="{AC963DEE-0781-36AD-AA16-440D407C042B}"/>
          </ac:picMkLst>
        </pc:picChg>
        <pc:picChg chg="del">
          <ac:chgData name="Kamila Beňušíková Angelovová" userId="4d299d89-b07e-4d75-ba33-45d2107bdc81" providerId="ADAL" clId="{B428004E-27ED-4B4C-A939-1F1C7B17C4B1}" dt="2025-10-06T08:58:36.505" v="354" actId="478"/>
          <ac:picMkLst>
            <pc:docMk/>
            <pc:sldMk cId="1813300654" sldId="265"/>
            <ac:picMk id="12" creationId="{04B5CE29-CA0A-09E6-EE59-7806CC1731AC}"/>
          </ac:picMkLst>
        </pc:picChg>
      </pc:sldChg>
      <pc:sldChg chg="addSp delSp modSp add mod">
        <pc:chgData name="Kamila Beňušíková Angelovová" userId="4d299d89-b07e-4d75-ba33-45d2107bdc81" providerId="ADAL" clId="{B428004E-27ED-4B4C-A939-1F1C7B17C4B1}" dt="2025-10-06T09:21:12.280" v="807" actId="1076"/>
        <pc:sldMkLst>
          <pc:docMk/>
          <pc:sldMk cId="2486626858" sldId="266"/>
        </pc:sldMkLst>
        <pc:spChg chg="mod">
          <ac:chgData name="Kamila Beňušíková Angelovová" userId="4d299d89-b07e-4d75-ba33-45d2107bdc81" providerId="ADAL" clId="{B428004E-27ED-4B4C-A939-1F1C7B17C4B1}" dt="2025-10-06T09:10:03.117" v="607" actId="6549"/>
          <ac:spMkLst>
            <pc:docMk/>
            <pc:sldMk cId="2486626858" sldId="266"/>
            <ac:spMk id="6" creationId="{7096B03E-3B04-32C5-5E5C-E58C199CB79E}"/>
          </ac:spMkLst>
        </pc:spChg>
        <pc:spChg chg="mod">
          <ac:chgData name="Kamila Beňušíková Angelovová" userId="4d299d89-b07e-4d75-ba33-45d2107bdc81" providerId="ADAL" clId="{B428004E-27ED-4B4C-A939-1F1C7B17C4B1}" dt="2025-10-06T09:15:37.933" v="751" actId="20577"/>
          <ac:spMkLst>
            <pc:docMk/>
            <pc:sldMk cId="2486626858" sldId="266"/>
            <ac:spMk id="11" creationId="{14EF52C2-892A-A9C5-A6F7-7108CC7F1674}"/>
          </ac:spMkLst>
        </pc:spChg>
        <pc:picChg chg="add mod">
          <ac:chgData name="Kamila Beňušíková Angelovová" userId="4d299d89-b07e-4d75-ba33-45d2107bdc81" providerId="ADAL" clId="{B428004E-27ED-4B4C-A939-1F1C7B17C4B1}" dt="2025-10-06T09:21:12.280" v="807" actId="1076"/>
          <ac:picMkLst>
            <pc:docMk/>
            <pc:sldMk cId="2486626858" sldId="266"/>
            <ac:picMk id="3" creationId="{1E67DDEF-0776-F8E0-D356-F2B0DDA16F89}"/>
          </ac:picMkLst>
        </pc:picChg>
        <pc:picChg chg="del">
          <ac:chgData name="Kamila Beňušíková Angelovová" userId="4d299d89-b07e-4d75-ba33-45d2107bdc81" providerId="ADAL" clId="{B428004E-27ED-4B4C-A939-1F1C7B17C4B1}" dt="2025-10-06T09:10:04.747" v="608" actId="478"/>
          <ac:picMkLst>
            <pc:docMk/>
            <pc:sldMk cId="2486626858" sldId="266"/>
            <ac:picMk id="10" creationId="{60A63DB1-0ED8-3C1F-56B2-DC99FDBED6B3}"/>
          </ac:picMkLst>
        </pc:picChg>
      </pc:sldChg>
      <pc:sldChg chg="addSp delSp modSp add mod">
        <pc:chgData name="Kamila Beňušíková Angelovová" userId="4d299d89-b07e-4d75-ba33-45d2107bdc81" providerId="ADAL" clId="{B428004E-27ED-4B4C-A939-1F1C7B17C4B1}" dt="2025-10-06T09:20:52.883" v="806" actId="1076"/>
        <pc:sldMkLst>
          <pc:docMk/>
          <pc:sldMk cId="2737304640" sldId="267"/>
        </pc:sldMkLst>
        <pc:spChg chg="mod">
          <ac:chgData name="Kamila Beňušíková Angelovová" userId="4d299d89-b07e-4d75-ba33-45d2107bdc81" providerId="ADAL" clId="{B428004E-27ED-4B4C-A939-1F1C7B17C4B1}" dt="2025-10-06T09:18:35.648" v="770" actId="20577"/>
          <ac:spMkLst>
            <pc:docMk/>
            <pc:sldMk cId="2737304640" sldId="267"/>
            <ac:spMk id="2" creationId="{C2EAE203-6719-0586-21D6-12FAFA2C24EF}"/>
          </ac:spMkLst>
        </pc:spChg>
        <pc:spChg chg="del">
          <ac:chgData name="Kamila Beňušíková Angelovová" userId="4d299d89-b07e-4d75-ba33-45d2107bdc81" providerId="ADAL" clId="{B428004E-27ED-4B4C-A939-1F1C7B17C4B1}" dt="2025-10-06T09:18:24.389" v="753" actId="478"/>
          <ac:spMkLst>
            <pc:docMk/>
            <pc:sldMk cId="2737304640" sldId="267"/>
            <ac:spMk id="4" creationId="{EF77200B-623A-3D3B-8CE2-66CBA6DA93D3}"/>
          </ac:spMkLst>
        </pc:spChg>
        <pc:spChg chg="add del mod">
          <ac:chgData name="Kamila Beňušíková Angelovová" userId="4d299d89-b07e-4d75-ba33-45d2107bdc81" providerId="ADAL" clId="{B428004E-27ED-4B4C-A939-1F1C7B17C4B1}" dt="2025-10-06T09:18:26.747" v="754" actId="478"/>
          <ac:spMkLst>
            <pc:docMk/>
            <pc:sldMk cId="2737304640" sldId="267"/>
            <ac:spMk id="5" creationId="{AEC11E47-803B-74C2-7A07-F7BE0AF98CB4}"/>
          </ac:spMkLst>
        </pc:spChg>
        <pc:picChg chg="add mod modCrop">
          <ac:chgData name="Kamila Beňušíková Angelovová" userId="4d299d89-b07e-4d75-ba33-45d2107bdc81" providerId="ADAL" clId="{B428004E-27ED-4B4C-A939-1F1C7B17C4B1}" dt="2025-10-06T09:20:07.923" v="804" actId="732"/>
          <ac:picMkLst>
            <pc:docMk/>
            <pc:sldMk cId="2737304640" sldId="267"/>
            <ac:picMk id="7" creationId="{13681BA5-7BDE-A658-3E28-FCA0CF701715}"/>
          </ac:picMkLst>
        </pc:picChg>
        <pc:picChg chg="add mod modCrop">
          <ac:chgData name="Kamila Beňušíková Angelovová" userId="4d299d89-b07e-4d75-ba33-45d2107bdc81" providerId="ADAL" clId="{B428004E-27ED-4B4C-A939-1F1C7B17C4B1}" dt="2025-10-06T09:20:16.258" v="805" actId="732"/>
          <ac:picMkLst>
            <pc:docMk/>
            <pc:sldMk cId="2737304640" sldId="267"/>
            <ac:picMk id="9" creationId="{668F6441-6235-21AD-0848-711F09BF2077}"/>
          </ac:picMkLst>
        </pc:picChg>
        <pc:picChg chg="del">
          <ac:chgData name="Kamila Beňušíková Angelovová" userId="4d299d89-b07e-4d75-ba33-45d2107bdc81" providerId="ADAL" clId="{B428004E-27ED-4B4C-A939-1F1C7B17C4B1}" dt="2025-10-06T09:18:28.227" v="755" actId="478"/>
          <ac:picMkLst>
            <pc:docMk/>
            <pc:sldMk cId="2737304640" sldId="267"/>
            <ac:picMk id="10" creationId="{A262A09B-4F53-A421-6A3A-DA5810477AC5}"/>
          </ac:picMkLst>
        </pc:picChg>
        <pc:picChg chg="del">
          <ac:chgData name="Kamila Beňušíková Angelovová" userId="4d299d89-b07e-4d75-ba33-45d2107bdc81" providerId="ADAL" clId="{B428004E-27ED-4B4C-A939-1F1C7B17C4B1}" dt="2025-10-06T09:18:29.554" v="756" actId="478"/>
          <ac:picMkLst>
            <pc:docMk/>
            <pc:sldMk cId="2737304640" sldId="267"/>
            <ac:picMk id="12" creationId="{4AC67E18-B142-9C60-51EC-2FE874D377B4}"/>
          </ac:picMkLst>
        </pc:picChg>
        <pc:picChg chg="add mod">
          <ac:chgData name="Kamila Beňušíková Angelovová" userId="4d299d89-b07e-4d75-ba33-45d2107bdc81" providerId="ADAL" clId="{B428004E-27ED-4B4C-A939-1F1C7B17C4B1}" dt="2025-10-06T09:20:52.883" v="806" actId="1076"/>
          <ac:picMkLst>
            <pc:docMk/>
            <pc:sldMk cId="2737304640" sldId="267"/>
            <ac:picMk id="13" creationId="{A6E959CD-47A6-85AB-F0F3-21D51032B0EA}"/>
          </ac:picMkLst>
        </pc:picChg>
        <pc:picChg chg="add mod modCrop">
          <ac:chgData name="Kamila Beňušíková Angelovová" userId="4d299d89-b07e-4d75-ba33-45d2107bdc81" providerId="ADAL" clId="{B428004E-27ED-4B4C-A939-1F1C7B17C4B1}" dt="2025-10-06T09:19:53.973" v="800" actId="1076"/>
          <ac:picMkLst>
            <pc:docMk/>
            <pc:sldMk cId="2737304640" sldId="267"/>
            <ac:picMk id="15" creationId="{E56D3A3F-2746-964C-3681-0959682D652B}"/>
          </ac:picMkLst>
        </pc:picChg>
        <pc:picChg chg="add mod modCrop">
          <ac:chgData name="Kamila Beňušíková Angelovová" userId="4d299d89-b07e-4d75-ba33-45d2107bdc81" providerId="ADAL" clId="{B428004E-27ED-4B4C-A939-1F1C7B17C4B1}" dt="2025-10-06T09:19:56.108" v="801" actId="1076"/>
          <ac:picMkLst>
            <pc:docMk/>
            <pc:sldMk cId="2737304640" sldId="267"/>
            <ac:picMk id="17" creationId="{B76ECDF1-2476-62A8-E335-5664A9964967}"/>
          </ac:picMkLst>
        </pc:picChg>
      </pc:sldChg>
      <pc:sldChg chg="new del">
        <pc:chgData name="Kamila Beňušíková Angelovová" userId="4d299d89-b07e-4d75-ba33-45d2107bdc81" providerId="ADAL" clId="{B428004E-27ED-4B4C-A939-1F1C7B17C4B1}" dt="2025-10-06T09:24:09.840" v="810" actId="47"/>
        <pc:sldMkLst>
          <pc:docMk/>
          <pc:sldMk cId="3114055271" sldId="268"/>
        </pc:sldMkLst>
      </pc:sldChg>
      <pc:sldChg chg="addSp modSp new mod">
        <pc:chgData name="Kamila Beňušíková Angelovová" userId="4d299d89-b07e-4d75-ba33-45d2107bdc81" providerId="ADAL" clId="{B428004E-27ED-4B4C-A939-1F1C7B17C4B1}" dt="2025-10-06T09:24:38.307" v="858" actId="20577"/>
        <pc:sldMkLst>
          <pc:docMk/>
          <pc:sldMk cId="3814957559" sldId="269"/>
        </pc:sldMkLst>
        <pc:spChg chg="mod">
          <ac:chgData name="Kamila Beňušíková Angelovová" userId="4d299d89-b07e-4d75-ba33-45d2107bdc81" providerId="ADAL" clId="{B428004E-27ED-4B4C-A939-1F1C7B17C4B1}" dt="2025-10-06T09:24:38.307" v="858" actId="20577"/>
          <ac:spMkLst>
            <pc:docMk/>
            <pc:sldMk cId="3814957559" sldId="269"/>
            <ac:spMk id="2" creationId="{49E4C397-60D7-647F-FAB7-28E059FAB0F2}"/>
          </ac:spMkLst>
        </pc:spChg>
        <pc:picChg chg="add mod modCrop">
          <ac:chgData name="Kamila Beňušíková Angelovová" userId="4d299d89-b07e-4d75-ba33-45d2107bdc81" providerId="ADAL" clId="{B428004E-27ED-4B4C-A939-1F1C7B17C4B1}" dt="2025-10-06T09:24:25.796" v="816" actId="14100"/>
          <ac:picMkLst>
            <pc:docMk/>
            <pc:sldMk cId="3814957559" sldId="269"/>
            <ac:picMk id="4" creationId="{038F36B1-CB53-FB5E-931E-D7CDA93DA04E}"/>
          </ac:picMkLst>
        </pc:picChg>
      </pc:sldChg>
      <pc:sldChg chg="addSp delSp modSp new mod">
        <pc:chgData name="Kamila Beňušíková Angelovová" userId="4d299d89-b07e-4d75-ba33-45d2107bdc81" providerId="ADAL" clId="{B428004E-27ED-4B4C-A939-1F1C7B17C4B1}" dt="2025-10-06T09:43:07.332" v="916" actId="478"/>
        <pc:sldMkLst>
          <pc:docMk/>
          <pc:sldMk cId="664267155" sldId="270"/>
        </pc:sldMkLst>
        <pc:spChg chg="add mod">
          <ac:chgData name="Kamila Beňušíková Angelovová" userId="4d299d89-b07e-4d75-ba33-45d2107bdc81" providerId="ADAL" clId="{B428004E-27ED-4B4C-A939-1F1C7B17C4B1}" dt="2025-10-06T09:26:12.700" v="902" actId="20577"/>
          <ac:spMkLst>
            <pc:docMk/>
            <pc:sldMk cId="664267155" sldId="270"/>
            <ac:spMk id="4" creationId="{C6A922EE-47DC-1108-741C-91782207D472}"/>
          </ac:spMkLst>
        </pc:spChg>
        <pc:picChg chg="add mod">
          <ac:chgData name="Kamila Beňušíková Angelovová" userId="4d299d89-b07e-4d75-ba33-45d2107bdc81" providerId="ADAL" clId="{B428004E-27ED-4B4C-A939-1F1C7B17C4B1}" dt="2025-10-06T09:26:01.260" v="866" actId="14100"/>
          <ac:picMkLst>
            <pc:docMk/>
            <pc:sldMk cId="664267155" sldId="270"/>
            <ac:picMk id="3" creationId="{0973B565-EB45-5169-FF0D-F8D48E9D3687}"/>
          </ac:picMkLst>
        </pc:picChg>
        <pc:picChg chg="add del mod">
          <ac:chgData name="Kamila Beňušíková Angelovová" userId="4d299d89-b07e-4d75-ba33-45d2107bdc81" providerId="ADAL" clId="{B428004E-27ED-4B4C-A939-1F1C7B17C4B1}" dt="2025-10-06T09:43:07.332" v="916" actId="478"/>
          <ac:picMkLst>
            <pc:docMk/>
            <pc:sldMk cId="664267155" sldId="270"/>
            <ac:picMk id="5" creationId="{20D88020-2BD6-70C9-6DD1-C3D68E05256E}"/>
          </ac:picMkLst>
        </pc:picChg>
      </pc:sldChg>
      <pc:sldChg chg="delSp modSp add mod">
        <pc:chgData name="Kamila Beňušíková Angelovová" userId="4d299d89-b07e-4d75-ba33-45d2107bdc81" providerId="ADAL" clId="{B428004E-27ED-4B4C-A939-1F1C7B17C4B1}" dt="2025-10-06T09:44:18.008" v="1009" actId="20577"/>
        <pc:sldMkLst>
          <pc:docMk/>
          <pc:sldMk cId="1944535504" sldId="271"/>
        </pc:sldMkLst>
        <pc:spChg chg="mod">
          <ac:chgData name="Kamila Beňušíková Angelovová" userId="4d299d89-b07e-4d75-ba33-45d2107bdc81" providerId="ADAL" clId="{B428004E-27ED-4B4C-A939-1F1C7B17C4B1}" dt="2025-10-06T09:44:18.008" v="1009" actId="20577"/>
          <ac:spMkLst>
            <pc:docMk/>
            <pc:sldMk cId="1944535504" sldId="271"/>
            <ac:spMk id="4" creationId="{0686A6DB-AF37-6D6D-15D4-A6F2FF1F0C9B}"/>
          </ac:spMkLst>
        </pc:spChg>
        <pc:picChg chg="del">
          <ac:chgData name="Kamila Beňušíková Angelovová" userId="4d299d89-b07e-4d75-ba33-45d2107bdc81" providerId="ADAL" clId="{B428004E-27ED-4B4C-A939-1F1C7B17C4B1}" dt="2025-10-06T09:43:12.302" v="917" actId="478"/>
          <ac:picMkLst>
            <pc:docMk/>
            <pc:sldMk cId="1944535504" sldId="271"/>
            <ac:picMk id="3" creationId="{21483E18-9570-DEEF-3359-4094820A68A7}"/>
          </ac:picMkLst>
        </pc:picChg>
        <pc:picChg chg="mod">
          <ac:chgData name="Kamila Beňušíková Angelovová" userId="4d299d89-b07e-4d75-ba33-45d2107bdc81" providerId="ADAL" clId="{B428004E-27ED-4B4C-A939-1F1C7B17C4B1}" dt="2025-10-06T09:44:16.195" v="1008" actId="1076"/>
          <ac:picMkLst>
            <pc:docMk/>
            <pc:sldMk cId="1944535504" sldId="271"/>
            <ac:picMk id="5" creationId="{04C5116A-BAFD-CA36-0A66-6A6E766AAE1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41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75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227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300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177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425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262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7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02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1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68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21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9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8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50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D201F-D2C8-4B01-8237-3FA52ABDA368}" type="datetimeFigureOut">
              <a:rPr lang="cs-CZ" smtClean="0"/>
              <a:t>06.10.2025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11E7DE-473E-45EF-8DBA-4DA913D056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90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36597C-5331-1C77-B4CF-ACFE01497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3"/>
            <a:ext cx="7766936" cy="2556933"/>
          </a:xfrm>
        </p:spPr>
        <p:txBody>
          <a:bodyPr/>
          <a:lstStyle/>
          <a:p>
            <a:r>
              <a:rPr lang="cs-CZ" dirty="0"/>
              <a:t>Návštěvnost Čerchova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93A1F0C-79A3-4A14-1A8A-033CEA9BE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5054599"/>
            <a:ext cx="7766936" cy="998327"/>
          </a:xfrm>
        </p:spPr>
        <p:txBody>
          <a:bodyPr/>
          <a:lstStyle/>
          <a:p>
            <a:r>
              <a:rPr lang="cs-CZ" dirty="0"/>
              <a:t>Čerchovský pas</a:t>
            </a:r>
          </a:p>
        </p:txBody>
      </p:sp>
      <p:pic>
        <p:nvPicPr>
          <p:cNvPr id="5" name="Obrázek 4" descr="Obsah obrázku obloha, venku, mrak, tráva&#10;&#10;Obsah generovaný pomocí AI může být nesprávný.">
            <a:extLst>
              <a:ext uri="{FF2B5EF4-FFF2-40B4-BE49-F238E27FC236}">
                <a16:creationId xmlns:a16="http://schemas.microsoft.com/office/drawing/2014/main" id="{2FC8361F-122C-4038-4EA2-AD2E4868E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68" y="876577"/>
            <a:ext cx="3206298" cy="240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AA8CC-B57C-5FBE-C55F-A5925F06B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686A6DB-AF37-6D6D-15D4-A6F2FF1F0C9B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771466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Čerchov patří k TOP 4 nejnavštěvovanějším turistickým cílům </a:t>
            </a:r>
          </a:p>
          <a:p>
            <a:r>
              <a:rPr lang="cs-CZ" dirty="0"/>
              <a:t>v regionu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C5116A-BAFD-CA36-0A66-6A6E766A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40" y="2334918"/>
            <a:ext cx="5744377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3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EDD02-3B12-11D4-0D7C-8F4588010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26580-599A-50E1-A402-5827DBAE2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1" y="609600"/>
            <a:ext cx="9592732" cy="1320800"/>
          </a:xfrm>
        </p:spPr>
        <p:txBody>
          <a:bodyPr/>
          <a:lstStyle/>
          <a:p>
            <a:r>
              <a:rPr lang="cs-CZ" dirty="0"/>
              <a:t>Údaje ze sčítačů CHKO Český les 7-12/2024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A059A7-BF63-79BC-E13A-1324BFAAF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536520"/>
            <a:ext cx="6935788" cy="576262"/>
          </a:xfrm>
        </p:spPr>
        <p:txBody>
          <a:bodyPr/>
          <a:lstStyle/>
          <a:p>
            <a:r>
              <a:rPr lang="cs-CZ" dirty="0"/>
              <a:t>Čerchov východ -</a:t>
            </a:r>
            <a:r>
              <a:rPr lang="cs-CZ" dirty="0" err="1"/>
              <a:t>Hanova</a:t>
            </a:r>
            <a:r>
              <a:rPr lang="cs-CZ" dirty="0"/>
              <a:t> cesta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EFF6F34-A2E7-F658-B655-9D4EEEA4E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12617" y="2112782"/>
            <a:ext cx="5754250" cy="4228751"/>
          </a:xfrm>
        </p:spPr>
        <p:txBody>
          <a:bodyPr/>
          <a:lstStyle/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průměrně 13 lidí denně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cyklisté (11%) i pěší (89%)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největší návštěvnost v červenci a v srpnu, nejmenší v prosinci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103 lidí za den maximum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50 % lidí sem chodí o víkendu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 víkendu tady průměrně projde 23 lidí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785C169-BF26-5C86-F92C-B8261D603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5" y="2936340"/>
            <a:ext cx="3391373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15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70610-4CF6-8657-5E27-CAC921E11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D6443-9095-AFE1-317D-ED5EA5E49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1" y="609600"/>
            <a:ext cx="9592732" cy="1320800"/>
          </a:xfrm>
        </p:spPr>
        <p:txBody>
          <a:bodyPr/>
          <a:lstStyle/>
          <a:p>
            <a:r>
              <a:rPr lang="cs-CZ" dirty="0"/>
              <a:t>Údaje ze sčítačů CHKO Český les 7-12/2024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C963DEE-0781-36AD-AA16-440D407C0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75" y="2967828"/>
            <a:ext cx="3542018" cy="1931459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A0CF0C8-1E99-1726-45D3-54A36ABF0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6622522" cy="576262"/>
          </a:xfrm>
        </p:spPr>
        <p:txBody>
          <a:bodyPr/>
          <a:lstStyle/>
          <a:p>
            <a:r>
              <a:rPr lang="cs-CZ" dirty="0"/>
              <a:t>Čerchov sever – nad </a:t>
            </a:r>
            <a:r>
              <a:rPr lang="cs-CZ" dirty="0" err="1"/>
              <a:t>Emmerichovo</a:t>
            </a:r>
            <a:r>
              <a:rPr lang="cs-CZ" dirty="0"/>
              <a:t> studní</a:t>
            </a:r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86855048-1661-A34E-2BC4-4A128B289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12617" y="2112782"/>
            <a:ext cx="5754250" cy="4228751"/>
          </a:xfrm>
        </p:spPr>
        <p:txBody>
          <a:bodyPr/>
          <a:lstStyle/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průměrně 46 lidí denně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cyklisté (15 %) i pěší (85 %)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největší návštěvnost v červenci a v srpnu, nejmenší v prosinci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363 lidí za den maximum (prosinec)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49 % návštěvnost během víkendů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16 % děti, 84 % dospělí</a:t>
            </a:r>
          </a:p>
        </p:txBody>
      </p:sp>
    </p:spTree>
    <p:extLst>
      <p:ext uri="{BB962C8B-B14F-4D97-AF65-F5344CB8AC3E}">
        <p14:creationId xmlns:p14="http://schemas.microsoft.com/office/powerpoint/2010/main" val="1813300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EA719-B179-53C8-76BA-F822C830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116A3-6ECC-EBF3-4A53-E4CA4FCA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1" y="609600"/>
            <a:ext cx="9592732" cy="1320800"/>
          </a:xfrm>
        </p:spPr>
        <p:txBody>
          <a:bodyPr/>
          <a:lstStyle/>
          <a:p>
            <a:r>
              <a:rPr lang="cs-CZ" dirty="0"/>
              <a:t>Údaje ze sčítačů CHKO Český les 7-12/2024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096B03E-3B04-32C5-5E5C-E58C199CB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6622522" cy="576262"/>
          </a:xfrm>
        </p:spPr>
        <p:txBody>
          <a:bodyPr/>
          <a:lstStyle/>
          <a:p>
            <a:r>
              <a:rPr lang="cs-CZ" dirty="0"/>
              <a:t>Čerchov silnice – Malinova hora</a:t>
            </a:r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14EF52C2-892A-A9C5-A6F7-7108CC7F1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12617" y="2112782"/>
            <a:ext cx="5754250" cy="4228751"/>
          </a:xfrm>
        </p:spPr>
        <p:txBody>
          <a:bodyPr/>
          <a:lstStyle/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průměrně 42 lidí denně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74 lidí denně průměrně v neděli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cyklisté (5241), pěší (1529), auta (979)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největší návštěvnost v srpnu, nejmenší v prosinci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228 lidí za den maximum (září)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13 % děti a 87 % dospělí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67DDEF-0776-F8E0-D356-F2B0DDA1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2" y="3183028"/>
            <a:ext cx="3711360" cy="271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2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25310-33BF-BD6F-E618-7616442B9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Návštěvnost Kurzovy věže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F8292D4-89B0-7934-83D7-C947C65C9156}"/>
              </a:ext>
            </a:extLst>
          </p:cNvPr>
          <p:cNvSpPr txBox="1"/>
          <p:nvPr/>
        </p:nvSpPr>
        <p:spPr>
          <a:xfrm>
            <a:off x="990601" y="1473199"/>
            <a:ext cx="408940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Rok						Počet návštěvníků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2000					9 322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2001					7 582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2002					6 991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2003					7 511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2004					8 571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2005					8 632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2006					7 891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2007					7 617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2008					8 017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2009					8 350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cs-CZ" sz="1000" kern="15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2010					6 069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2011					7 450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2012					9 821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2013					7 629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24B71A3-C300-D668-C2BA-92DA3972BDC7}"/>
              </a:ext>
            </a:extLst>
          </p:cNvPr>
          <p:cNvSpPr txBox="1"/>
          <p:nvPr/>
        </p:nvSpPr>
        <p:spPr>
          <a:xfrm>
            <a:off x="5313102" y="1473199"/>
            <a:ext cx="40894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Rok						Počet návštěvníků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2013					7 629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cs-CZ" sz="1000" kern="15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2014					10 053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cs-CZ" sz="1000" kern="15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2015	</a:t>
            </a:r>
            <a:r>
              <a:rPr lang="cs-CZ" sz="1000" kern="150" dirty="0"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		</a:t>
            </a:r>
            <a:r>
              <a:rPr lang="cs-CZ" sz="1000" kern="15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10 423</a:t>
            </a:r>
          </a:p>
          <a:p>
            <a:pPr algn="just">
              <a:buNone/>
            </a:pPr>
            <a:endParaRPr lang="cs-CZ" sz="10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2016					9 904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2017					9 695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2018					8 540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cs-CZ" sz="1000" kern="15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2019					6 180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cs-CZ" sz="1000" kern="15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2020					10 610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2021 (demolice budov)			8 052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2022					8 050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cs-CZ" sz="1000" kern="15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2023 					6 700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algn="just">
              <a:buNone/>
            </a:pPr>
            <a:r>
              <a:rPr lang="cs-CZ" sz="1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cs-CZ" sz="1000" kern="15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2024				        	10 011</a:t>
            </a:r>
          </a:p>
          <a:p>
            <a:pPr algn="just">
              <a:buNone/>
            </a:pPr>
            <a:r>
              <a:rPr lang="cs-CZ" sz="10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	</a:t>
            </a:r>
          </a:p>
          <a:p>
            <a:pPr algn="just">
              <a:buNone/>
            </a:pPr>
            <a:r>
              <a:rPr lang="cs-CZ" sz="10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2025 (leden-srpen)			5 130</a:t>
            </a:r>
            <a:endParaRPr lang="cs-CZ" sz="10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0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15298-3F76-2FCA-1AEE-7542C726A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2862262"/>
            <a:ext cx="8596667" cy="566738"/>
          </a:xfrm>
        </p:spPr>
        <p:txBody>
          <a:bodyPr/>
          <a:lstStyle/>
          <a:p>
            <a:r>
              <a:rPr lang="cs-CZ" dirty="0"/>
              <a:t>Čerchovský pas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77B6F3-617B-1E23-08D7-26BD34A10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280" y="4207933"/>
            <a:ext cx="9164320" cy="2457027"/>
          </a:xfrm>
        </p:spPr>
        <p:txBody>
          <a:bodyPr>
            <a:normAutofit/>
          </a:bodyPr>
          <a:lstStyle/>
          <a:p>
            <a:r>
              <a:rPr lang="cs-CZ" sz="1400" dirty="0"/>
              <a:t>8 cest</a:t>
            </a:r>
          </a:p>
          <a:p>
            <a:r>
              <a:rPr lang="cs-CZ" sz="1400" dirty="0"/>
              <a:t>16 úspěšných chodců</a:t>
            </a:r>
          </a:p>
          <a:p>
            <a:r>
              <a:rPr lang="cs-CZ" sz="1400" dirty="0"/>
              <a:t>3000 ks letáků</a:t>
            </a:r>
          </a:p>
          <a:p>
            <a:r>
              <a:rPr lang="cs-CZ" sz="1400" dirty="0"/>
              <a:t>365 dnů v roce dostupná razítka</a:t>
            </a:r>
          </a:p>
          <a:p>
            <a:r>
              <a:rPr lang="cs-CZ" sz="1400" dirty="0"/>
              <a:t>6 zapojených informačních center, Kurzova věž, noviny, sociální sítě</a:t>
            </a:r>
          </a:p>
        </p:txBody>
      </p:sp>
      <p:pic>
        <p:nvPicPr>
          <p:cNvPr id="10" name="Obrázek 9" descr="Obsah obrázku text, diagram, snímek obrazovky, mapa&#10;&#10;Obsah generovaný pomocí AI může být nesprávný.">
            <a:extLst>
              <a:ext uri="{FF2B5EF4-FFF2-40B4-BE49-F238E27FC236}">
                <a16:creationId xmlns:a16="http://schemas.microsoft.com/office/drawing/2014/main" id="{E80E3828-F302-0E69-8ACF-7B170EE4C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12" y="1104224"/>
            <a:ext cx="2045208" cy="4333068"/>
          </a:xfrm>
          <a:prstGeom prst="rect">
            <a:avLst/>
          </a:prstGeom>
        </p:spPr>
      </p:pic>
      <p:pic>
        <p:nvPicPr>
          <p:cNvPr id="12" name="Obrázek 11" descr="Obsah obrázku text, obloha, plakát, snímek obrazovky&#10;&#10;Obsah generovaný pomocí AI může být nesprávný.">
            <a:extLst>
              <a:ext uri="{FF2B5EF4-FFF2-40B4-BE49-F238E27FC236}">
                <a16:creationId xmlns:a16="http://schemas.microsoft.com/office/drawing/2014/main" id="{F8AF9627-B7B9-6A85-A4C4-3A4432A13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82" y="1104224"/>
            <a:ext cx="1964091" cy="41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5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29385-90D5-717F-7D95-C56E694D3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AE203-6719-0586-21D6-12FAFA2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378960"/>
            <a:ext cx="8596667" cy="566738"/>
          </a:xfrm>
        </p:spPr>
        <p:txBody>
          <a:bodyPr/>
          <a:lstStyle/>
          <a:p>
            <a:r>
              <a:rPr lang="cs-CZ" dirty="0"/>
              <a:t>Čerchovský pas - kronika</a:t>
            </a:r>
          </a:p>
        </p:txBody>
      </p:sp>
      <p:pic>
        <p:nvPicPr>
          <p:cNvPr id="7" name="Obrázek 6" descr="Obsah obrázku text, rukopis, dopis, dokument&#10;&#10;Obsah generovaný pomocí AI může být nesprávný.">
            <a:extLst>
              <a:ext uri="{FF2B5EF4-FFF2-40B4-BE49-F238E27FC236}">
                <a16:creationId xmlns:a16="http://schemas.microsoft.com/office/drawing/2014/main" id="{13681BA5-7BDE-A658-3E28-FCA0CF701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r="1173"/>
          <a:stretch>
            <a:fillRect/>
          </a:stretch>
        </p:blipFill>
        <p:spPr>
          <a:xfrm>
            <a:off x="36443" y="170606"/>
            <a:ext cx="4413780" cy="5784282"/>
          </a:xfrm>
          <a:prstGeom prst="rect">
            <a:avLst/>
          </a:prstGeom>
        </p:spPr>
      </p:pic>
      <p:pic>
        <p:nvPicPr>
          <p:cNvPr id="9" name="Obrázek 8" descr="Obsah obrázku text, rukopis, ručník&#10;&#10;Obsah generovaný pomocí AI může být nesprávný.">
            <a:extLst>
              <a:ext uri="{FF2B5EF4-FFF2-40B4-BE49-F238E27FC236}">
                <a16:creationId xmlns:a16="http://schemas.microsoft.com/office/drawing/2014/main" id="{668F6441-6235-21AD-0848-711F09BF2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r="4058" b="57224"/>
          <a:stretch>
            <a:fillRect/>
          </a:stretch>
        </p:blipFill>
        <p:spPr>
          <a:xfrm>
            <a:off x="208701" y="4514126"/>
            <a:ext cx="4934799" cy="2343873"/>
          </a:xfrm>
          <a:prstGeom prst="rect">
            <a:avLst/>
          </a:prstGeom>
        </p:spPr>
      </p:pic>
      <p:pic>
        <p:nvPicPr>
          <p:cNvPr id="13" name="Obrázek 12" descr="Obsah obrázku text, Dětské kresby, skica, kresba&#10;&#10;Obsah generovaný pomocí AI může být nesprávný.">
            <a:extLst>
              <a:ext uri="{FF2B5EF4-FFF2-40B4-BE49-F238E27FC236}">
                <a16:creationId xmlns:a16="http://schemas.microsoft.com/office/drawing/2014/main" id="{A6E959CD-47A6-85AB-F0F3-21D51032B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91" y="1201529"/>
            <a:ext cx="2595600" cy="3460800"/>
          </a:xfrm>
          <a:prstGeom prst="rect">
            <a:avLst/>
          </a:prstGeom>
        </p:spPr>
      </p:pic>
      <p:pic>
        <p:nvPicPr>
          <p:cNvPr id="15" name="Obrázek 14" descr="Obsah obrázku text, rukopis, dopis, dokument&#10;&#10;Obsah generovaný pomocí AI může být nesprávný.">
            <a:extLst>
              <a:ext uri="{FF2B5EF4-FFF2-40B4-BE49-F238E27FC236}">
                <a16:creationId xmlns:a16="http://schemas.microsoft.com/office/drawing/2014/main" id="{E56D3A3F-2746-964C-3681-0959682D6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327" r="-3845"/>
          <a:stretch>
            <a:fillRect/>
          </a:stretch>
        </p:blipFill>
        <p:spPr>
          <a:xfrm>
            <a:off x="6850734" y="2079840"/>
            <a:ext cx="5341266" cy="4778160"/>
          </a:xfrm>
          <a:prstGeom prst="rect">
            <a:avLst/>
          </a:prstGeom>
        </p:spPr>
      </p:pic>
      <p:pic>
        <p:nvPicPr>
          <p:cNvPr id="17" name="Obrázek 16" descr="Obsah obrázku text, rukopis, dopis&#10;&#10;Obsah generovaný pomocí AI může být nesprávný.">
            <a:extLst>
              <a:ext uri="{FF2B5EF4-FFF2-40B4-BE49-F238E27FC236}">
                <a16:creationId xmlns:a16="http://schemas.microsoft.com/office/drawing/2014/main" id="{B76ECDF1-2476-62A8-E335-5664A9964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407" b="44321"/>
          <a:stretch>
            <a:fillRect/>
          </a:stretch>
        </p:blipFill>
        <p:spPr>
          <a:xfrm>
            <a:off x="6707684" y="170606"/>
            <a:ext cx="5627366" cy="38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04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ED8F0-1846-CEF2-CBCF-89C9B43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6B8D7-2690-35A1-02D0-2DBCFD4B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2826"/>
            <a:ext cx="8596667" cy="566738"/>
          </a:xfrm>
        </p:spPr>
        <p:txBody>
          <a:bodyPr/>
          <a:lstStyle/>
          <a:p>
            <a:r>
              <a:rPr lang="cs-CZ" dirty="0"/>
              <a:t>Podpora návštěvnosti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54A606-D5DA-0DBA-973E-4A0B2E504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4014" y="1863831"/>
            <a:ext cx="9164320" cy="3046836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800" dirty="0"/>
              <a:t>autobus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800" dirty="0"/>
              <a:t>aktivity pro děti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800" dirty="0"/>
              <a:t>občerstvení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800" dirty="0"/>
              <a:t>rozhledna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800" dirty="0"/>
              <a:t>výstava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800" dirty="0"/>
              <a:t>Čerchovský pas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800" dirty="0"/>
              <a:t>odpočinková místa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400" dirty="0"/>
          </a:p>
        </p:txBody>
      </p:sp>
      <p:pic>
        <p:nvPicPr>
          <p:cNvPr id="5" name="Obrázek 4" descr="Obsah obrázku text, venku, obloha, autobus&#10;&#10;Obsah generovaný pomocí AI může být nesprávný.">
            <a:extLst>
              <a:ext uri="{FF2B5EF4-FFF2-40B4-BE49-F238E27FC236}">
                <a16:creationId xmlns:a16="http://schemas.microsoft.com/office/drawing/2014/main" id="{FF1521E1-0135-13A7-169D-ABD4BF3C1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8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BBF2E-DDB0-16B0-C49B-23792FB7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1" y="609600"/>
            <a:ext cx="9592732" cy="1320800"/>
          </a:xfrm>
        </p:spPr>
        <p:txBody>
          <a:bodyPr/>
          <a:lstStyle/>
          <a:p>
            <a:r>
              <a:rPr lang="cs-CZ" dirty="0"/>
              <a:t>Údaje ze sčítačů CHKO Český les 7-12/2024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3E1A0A-3DCA-350C-1A7B-7C2D9005E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536520"/>
            <a:ext cx="4185623" cy="576262"/>
          </a:xfrm>
        </p:spPr>
        <p:txBody>
          <a:bodyPr/>
          <a:lstStyle/>
          <a:p>
            <a:r>
              <a:rPr lang="cs-CZ" dirty="0" err="1"/>
              <a:t>Hanova</a:t>
            </a:r>
            <a:r>
              <a:rPr lang="cs-CZ" dirty="0"/>
              <a:t> cesta </a:t>
            </a:r>
          </a:p>
          <a:p>
            <a:r>
              <a:rPr lang="cs-CZ" dirty="0"/>
              <a:t>2371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DFB4D12-DD21-D9A1-7948-F2AF727EB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12617" y="3731553"/>
            <a:ext cx="4185618" cy="576262"/>
          </a:xfrm>
        </p:spPr>
        <p:txBody>
          <a:bodyPr/>
          <a:lstStyle/>
          <a:p>
            <a:r>
              <a:rPr lang="cs-CZ" dirty="0"/>
              <a:t>Plzeňská</a:t>
            </a:r>
          </a:p>
          <a:p>
            <a:r>
              <a:rPr lang="cs-CZ" dirty="0" err="1"/>
              <a:t>Pecácká</a:t>
            </a:r>
            <a:endParaRPr lang="cs-CZ" dirty="0"/>
          </a:p>
          <a:p>
            <a:r>
              <a:rPr lang="cs-CZ" dirty="0"/>
              <a:t>Vrbatova</a:t>
            </a:r>
          </a:p>
          <a:p>
            <a:r>
              <a:rPr lang="cs-CZ" dirty="0"/>
              <a:t>8456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7EDADB-6570-ED96-678F-B742243F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5" y="2138182"/>
            <a:ext cx="3391373" cy="25816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49F401D-3E6A-72F1-12AA-83C59560E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408" y="4719817"/>
            <a:ext cx="3542018" cy="19314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4470FCE-B8B3-A2F6-92F8-F9F6427A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26" y="2509519"/>
            <a:ext cx="3711360" cy="2712721"/>
          </a:xfrm>
          <a:prstGeom prst="rect">
            <a:avLst/>
          </a:prstGeom>
        </p:spPr>
      </p:pic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09993D55-01BB-6120-A9DB-939B0D7F2A19}"/>
              </a:ext>
            </a:extLst>
          </p:cNvPr>
          <p:cNvSpPr txBox="1">
            <a:spLocks/>
          </p:cNvSpPr>
          <p:nvPr/>
        </p:nvSpPr>
        <p:spPr>
          <a:xfrm>
            <a:off x="6880115" y="1718206"/>
            <a:ext cx="418562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Cesta z Malinovy hory</a:t>
            </a:r>
          </a:p>
          <a:p>
            <a:r>
              <a:rPr lang="cs-CZ" dirty="0"/>
              <a:t>7749</a:t>
            </a:r>
          </a:p>
        </p:txBody>
      </p:sp>
    </p:spTree>
    <p:extLst>
      <p:ext uri="{BB962C8B-B14F-4D97-AF65-F5344CB8AC3E}">
        <p14:creationId xmlns:p14="http://schemas.microsoft.com/office/powerpoint/2010/main" val="197695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8E9C7-1F41-5826-84D8-7DDF3BAE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E39F6-E8C3-0D0C-2BD3-918203CE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1" y="609600"/>
            <a:ext cx="9592732" cy="1320800"/>
          </a:xfrm>
        </p:spPr>
        <p:txBody>
          <a:bodyPr/>
          <a:lstStyle/>
          <a:p>
            <a:r>
              <a:rPr lang="cs-CZ" dirty="0"/>
              <a:t>Údaje ze sčítačů CHKO Český les 7-12/2024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EF47C1-0F0B-2E2D-8C7B-2D2FDC8D1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536520"/>
            <a:ext cx="4185623" cy="576262"/>
          </a:xfrm>
        </p:spPr>
        <p:txBody>
          <a:bodyPr/>
          <a:lstStyle/>
          <a:p>
            <a:r>
              <a:rPr lang="cs-CZ" dirty="0" err="1"/>
              <a:t>Hanova</a:t>
            </a:r>
            <a:r>
              <a:rPr lang="cs-CZ" dirty="0"/>
              <a:t> cesta </a:t>
            </a:r>
          </a:p>
          <a:p>
            <a:r>
              <a:rPr lang="cs-CZ" dirty="0"/>
              <a:t>průměrně 13 lidí denně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60875D-B763-1854-EC7C-C25C2B950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12617" y="3731553"/>
            <a:ext cx="4185618" cy="576262"/>
          </a:xfrm>
        </p:spPr>
        <p:txBody>
          <a:bodyPr/>
          <a:lstStyle/>
          <a:p>
            <a:r>
              <a:rPr lang="cs-CZ" dirty="0"/>
              <a:t>Plzeňská</a:t>
            </a:r>
          </a:p>
          <a:p>
            <a:r>
              <a:rPr lang="cs-CZ" dirty="0" err="1"/>
              <a:t>Pecácká</a:t>
            </a:r>
            <a:endParaRPr lang="cs-CZ" dirty="0"/>
          </a:p>
          <a:p>
            <a:r>
              <a:rPr lang="cs-CZ" dirty="0"/>
              <a:t>Vrbatova</a:t>
            </a:r>
          </a:p>
          <a:p>
            <a:r>
              <a:rPr lang="cs-CZ" dirty="0"/>
              <a:t>46 lidí denně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0B07868-EA5D-5CB9-5A5D-08429418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5" y="2138182"/>
            <a:ext cx="3391373" cy="25816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E535357-BC79-4B13-6E01-44D7CFE83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408" y="4719817"/>
            <a:ext cx="3542018" cy="19314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50A3049-0B1D-E6C9-4492-FBC5151D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26" y="2501052"/>
            <a:ext cx="3711360" cy="2712721"/>
          </a:xfrm>
          <a:prstGeom prst="rect">
            <a:avLst/>
          </a:prstGeom>
        </p:spPr>
      </p:pic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36AF6360-F87D-AD50-A934-34C3C0FD3AA9}"/>
              </a:ext>
            </a:extLst>
          </p:cNvPr>
          <p:cNvSpPr txBox="1">
            <a:spLocks/>
          </p:cNvSpPr>
          <p:nvPr/>
        </p:nvSpPr>
        <p:spPr>
          <a:xfrm>
            <a:off x="6880115" y="1718206"/>
            <a:ext cx="418562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Cesta z Malinovy hory</a:t>
            </a:r>
          </a:p>
          <a:p>
            <a:r>
              <a:rPr lang="cs-CZ" dirty="0"/>
              <a:t>42 lidí denně</a:t>
            </a:r>
          </a:p>
        </p:txBody>
      </p:sp>
    </p:spTree>
    <p:extLst>
      <p:ext uri="{BB962C8B-B14F-4D97-AF65-F5344CB8AC3E}">
        <p14:creationId xmlns:p14="http://schemas.microsoft.com/office/powerpoint/2010/main" val="321048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4C397-60D7-647F-FAB7-28E059FA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Monitorované vs. Nemonitorované trasy</a:t>
            </a:r>
          </a:p>
        </p:txBody>
      </p:sp>
      <p:pic>
        <p:nvPicPr>
          <p:cNvPr id="4" name="Obrázek 3" descr="Obsah obrázku Dětské kresby, kresba, skica, text&#10;&#10;Obsah generovaný pomocí AI může být nesprávný.">
            <a:extLst>
              <a:ext uri="{FF2B5EF4-FFF2-40B4-BE49-F238E27FC236}">
                <a16:creationId xmlns:a16="http://schemas.microsoft.com/office/drawing/2014/main" id="{038F36B1-CB53-FB5E-931E-D7CDA93DA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16" b="71852"/>
          <a:stretch>
            <a:fillRect/>
          </a:stretch>
        </p:blipFill>
        <p:spPr>
          <a:xfrm>
            <a:off x="2104310" y="2560319"/>
            <a:ext cx="6094809" cy="391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57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oha, zima, budova&#10;&#10;Obsah generovaný pomocí AI může být nesprávný.">
            <a:extLst>
              <a:ext uri="{FF2B5EF4-FFF2-40B4-BE49-F238E27FC236}">
                <a16:creationId xmlns:a16="http://schemas.microsoft.com/office/drawing/2014/main" id="{0973B565-EB45-5169-FF0D-F8D48E9D3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0" y="1911772"/>
            <a:ext cx="6931660" cy="4621107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6A922EE-47DC-1108-741C-91782207D47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Roční počet návštěvníků na Čerchově?</a:t>
            </a:r>
          </a:p>
        </p:txBody>
      </p:sp>
    </p:spTree>
    <p:extLst>
      <p:ext uri="{BB962C8B-B14F-4D97-AF65-F5344CB8AC3E}">
        <p14:creationId xmlns:p14="http://schemas.microsoft.com/office/powerpoint/2010/main" val="664267155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</TotalTime>
  <Words>582</Words>
  <Application>Microsoft Office PowerPoint</Application>
  <PresentationFormat>Širokoúhlá obrazovka</PresentationFormat>
  <Paragraphs>125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Fazeta</vt:lpstr>
      <vt:lpstr>Návštěvnost Čerchova</vt:lpstr>
      <vt:lpstr>Návštěvnost Kurzovy věže</vt:lpstr>
      <vt:lpstr>Čerchovský pas</vt:lpstr>
      <vt:lpstr>Čerchovský pas - kronika</vt:lpstr>
      <vt:lpstr>Podpora návštěvnosti</vt:lpstr>
      <vt:lpstr>Údaje ze sčítačů CHKO Český les 7-12/2024</vt:lpstr>
      <vt:lpstr>Údaje ze sčítačů CHKO Český les 7-12/2024</vt:lpstr>
      <vt:lpstr>Monitorované vs. Nemonitorované trasy</vt:lpstr>
      <vt:lpstr>Prezentace aplikace PowerPoint</vt:lpstr>
      <vt:lpstr>Prezentace aplikace PowerPoint</vt:lpstr>
      <vt:lpstr>Údaje ze sčítačů CHKO Český les 7-12/2024</vt:lpstr>
      <vt:lpstr>Údaje ze sčítačů CHKO Český les 7-12/2024</vt:lpstr>
      <vt:lpstr>Údaje ze sčítačů CHKO Český les 7-12/2024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Kamila Beňušíková Angelovová</dc:creator>
  <cp:lastModifiedBy>Kamila Beňušíková Angelovová</cp:lastModifiedBy>
  <cp:revision>1</cp:revision>
  <dcterms:created xsi:type="dcterms:W3CDTF">2025-10-06T07:45:51Z</dcterms:created>
  <dcterms:modified xsi:type="dcterms:W3CDTF">2025-10-06T09:44:25Z</dcterms:modified>
</cp:coreProperties>
</file>